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06"/>
  </p:normalViewPr>
  <p:slideViewPr>
    <p:cSldViewPr snapToGrid="0" snapToObjects="1">
      <p:cViewPr>
        <p:scale>
          <a:sx n="83" d="100"/>
          <a:sy n="83" d="100"/>
        </p:scale>
        <p:origin x="208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PiSecure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VILAIRE Guillaume</a:t>
            </a:r>
          </a:p>
          <a:p>
            <a:r>
              <a:rPr lang="fr-FR" dirty="0" smtClean="0"/>
              <a:t>DE OLIVEIRA ANTHONY</a:t>
            </a:r>
          </a:p>
        </p:txBody>
      </p:sp>
    </p:spTree>
    <p:extLst>
      <p:ext uri="{BB962C8B-B14F-4D97-AF65-F5344CB8AC3E}">
        <p14:creationId xmlns:p14="http://schemas.microsoft.com/office/powerpoint/2010/main" val="13505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70072" y="1613373"/>
            <a:ext cx="4822767" cy="4793671"/>
          </a:xfrm>
        </p:spPr>
        <p:txBody>
          <a:bodyPr/>
          <a:lstStyle/>
          <a:p>
            <a:endParaRPr lang="fr-FR" dirty="0"/>
          </a:p>
          <a:p>
            <a:pPr>
              <a:buFont typeface="Wingdings" charset="2"/>
              <a:buChar char="Ø"/>
            </a:pPr>
            <a:r>
              <a:rPr lang="fr-FR" sz="3200" dirty="0" smtClean="0"/>
              <a:t>Introduction</a:t>
            </a:r>
          </a:p>
          <a:p>
            <a:pPr>
              <a:buFont typeface="Wingdings" charset="2"/>
              <a:buChar char="Ø"/>
            </a:pPr>
            <a:r>
              <a:rPr lang="fr-FR" sz="3200" dirty="0" smtClean="0"/>
              <a:t>Ressources utilisées</a:t>
            </a:r>
          </a:p>
          <a:p>
            <a:pPr>
              <a:buFont typeface="Wingdings" charset="2"/>
              <a:buChar char="Ø"/>
            </a:pPr>
            <a:r>
              <a:rPr lang="fr-FR" sz="3200" dirty="0" smtClean="0"/>
              <a:t>Solution retenu</a:t>
            </a:r>
          </a:p>
          <a:p>
            <a:pPr>
              <a:buFont typeface="Wingdings" charset="2"/>
              <a:buChar char="Ø"/>
            </a:pPr>
            <a:r>
              <a:rPr lang="fr-FR" sz="3200" dirty="0" smtClean="0"/>
              <a:t>Architecture</a:t>
            </a:r>
          </a:p>
          <a:p>
            <a:pPr>
              <a:buFont typeface="Wingdings" charset="2"/>
              <a:buChar char="Ø"/>
            </a:pPr>
            <a:r>
              <a:rPr lang="fr-FR" sz="3200" dirty="0" smtClean="0"/>
              <a:t>Conclusion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5394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48" y="2487986"/>
            <a:ext cx="2857500" cy="28575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39" y="3406067"/>
            <a:ext cx="2568068" cy="256806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748581" y="2792002"/>
            <a:ext cx="4934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Sécurisation des </a:t>
            </a:r>
            <a:r>
              <a:rPr lang="fr-FR" sz="2400" dirty="0" smtClean="0"/>
              <a:t>lieux privées </a:t>
            </a:r>
            <a:r>
              <a:rPr lang="fr-FR" sz="2400" dirty="0" smtClean="0"/>
              <a:t>et public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458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 utilisées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67560"/>
            <a:ext cx="4064000" cy="4064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90" y="3173132"/>
            <a:ext cx="2683510" cy="20465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979420"/>
            <a:ext cx="2240280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 utilisées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233" y="4253654"/>
            <a:ext cx="1446650" cy="17817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55" y="3117839"/>
            <a:ext cx="2087880" cy="17627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758" y="3177636"/>
            <a:ext cx="2098040" cy="19669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440" y="2617322"/>
            <a:ext cx="2047240" cy="13818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727" y="2617322"/>
            <a:ext cx="1229254" cy="13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retenue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48" y="2846899"/>
            <a:ext cx="3731028" cy="215512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534314" y="4990112"/>
            <a:ext cx="175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Daemon sur PI</a:t>
            </a:r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40" y="2307824"/>
            <a:ext cx="1468857" cy="73442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239" y="4011385"/>
            <a:ext cx="1981278" cy="19812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646" y="1954021"/>
            <a:ext cx="2532836" cy="168855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953482" y="2713808"/>
            <a:ext cx="2532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Algorithme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953482" y="4864643"/>
            <a:ext cx="2092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Client</a:t>
            </a:r>
            <a:endParaRPr lang="fr-FR" dirty="0"/>
          </a:p>
        </p:txBody>
      </p:sp>
      <p:cxnSp>
        <p:nvCxnSpPr>
          <p:cNvPr id="13" name="Connecteur droit 12"/>
          <p:cNvCxnSpPr>
            <a:stCxn id="3" idx="3"/>
            <a:endCxn id="9" idx="1"/>
          </p:cNvCxnSpPr>
          <p:nvPr/>
        </p:nvCxnSpPr>
        <p:spPr>
          <a:xfrm flipV="1">
            <a:off x="4208376" y="2798300"/>
            <a:ext cx="2212270" cy="11261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3" idx="3"/>
            <a:endCxn id="6" idx="1"/>
          </p:cNvCxnSpPr>
          <p:nvPr/>
        </p:nvCxnSpPr>
        <p:spPr>
          <a:xfrm>
            <a:off x="4208376" y="3924462"/>
            <a:ext cx="2432863" cy="1077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93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retenue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5" t="20922" r="21399" b="19643"/>
          <a:stretch/>
        </p:blipFill>
        <p:spPr>
          <a:xfrm rot="5400000">
            <a:off x="1260703" y="2675864"/>
            <a:ext cx="3890075" cy="275388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500763" y="2309336"/>
            <a:ext cx="421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Combinaison: </a:t>
            </a:r>
          </a:p>
          <a:p>
            <a:pPr marL="285750" indent="-285750">
              <a:buFontTx/>
              <a:buChar char="-"/>
            </a:pPr>
            <a:r>
              <a:rPr lang="fr-FR" sz="2400" dirty="0" smtClean="0"/>
              <a:t>Détection infrarouge  </a:t>
            </a:r>
          </a:p>
          <a:p>
            <a:pPr marL="285750" indent="-285750">
              <a:buFontTx/>
              <a:buChar char="-"/>
            </a:pPr>
            <a:r>
              <a:rPr lang="fr-FR" sz="2400" dirty="0" smtClean="0"/>
              <a:t>Traitement Image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729" y="4368034"/>
            <a:ext cx="1336943" cy="133694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059" y="4368034"/>
            <a:ext cx="2891295" cy="11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082" y="2840128"/>
            <a:ext cx="4090655" cy="187267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05" y="2338457"/>
            <a:ext cx="2374341" cy="237434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281350" y="4712798"/>
            <a:ext cx="1878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- Daemon</a:t>
            </a:r>
          </a:p>
          <a:p>
            <a:r>
              <a:rPr lang="fr-FR" sz="2000" dirty="0" smtClean="0"/>
              <a:t>- Analyse</a:t>
            </a:r>
          </a:p>
          <a:p>
            <a:r>
              <a:rPr lang="fr-FR" sz="2000" dirty="0" smtClean="0"/>
              <a:t>- Serveur Web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8172704" y="4989797"/>
            <a:ext cx="8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0303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709103" y="3084162"/>
            <a:ext cx="6834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sz="3200" dirty="0" smtClean="0"/>
              <a:t>Efficacité du </a:t>
            </a:r>
            <a:r>
              <a:rPr lang="fr-FR" sz="3200" dirty="0" err="1" smtClean="0"/>
              <a:t>Raspberry</a:t>
            </a:r>
            <a:r>
              <a:rPr lang="fr-FR" sz="3200" dirty="0" smtClean="0"/>
              <a:t> PI</a:t>
            </a:r>
          </a:p>
          <a:p>
            <a:pPr marL="285750" indent="-285750">
              <a:buFont typeface="Wingdings" charset="2"/>
              <a:buChar char="Ø"/>
            </a:pPr>
            <a:endParaRPr lang="fr-FR" sz="3200" dirty="0" smtClean="0"/>
          </a:p>
          <a:p>
            <a:pPr marL="285750" indent="-285750">
              <a:buFont typeface="Wingdings" charset="2"/>
              <a:buChar char="Ø"/>
            </a:pPr>
            <a:r>
              <a:rPr lang="fr-FR" sz="3200" dirty="0" smtClean="0"/>
              <a:t>Force </a:t>
            </a:r>
            <a:r>
              <a:rPr lang="fr-FR" sz="3200" dirty="0"/>
              <a:t>de </a:t>
            </a:r>
            <a:r>
              <a:rPr lang="fr-FR" sz="3200" dirty="0" smtClean="0"/>
              <a:t>l’algorithme</a:t>
            </a:r>
            <a:endParaRPr lang="fr-FR" sz="3200" dirty="0" smtClean="0"/>
          </a:p>
        </p:txBody>
      </p:sp>
    </p:spTree>
    <p:extLst>
      <p:ext uri="{BB962C8B-B14F-4D97-AF65-F5344CB8AC3E}">
        <p14:creationId xmlns:p14="http://schemas.microsoft.com/office/powerpoint/2010/main" val="192387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Rétrospective</Template>
  <TotalTime>140</TotalTime>
  <Words>57</Words>
  <Application>Microsoft Macintosh PowerPoint</Application>
  <PresentationFormat>Grand écran</PresentationFormat>
  <Paragraphs>31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Wingdings</vt:lpstr>
      <vt:lpstr>Rétrospection</vt:lpstr>
      <vt:lpstr>PiSecure</vt:lpstr>
      <vt:lpstr>Sommaire</vt:lpstr>
      <vt:lpstr>Introduction</vt:lpstr>
      <vt:lpstr>Ressources utilisées</vt:lpstr>
      <vt:lpstr>Ressources utilisées</vt:lpstr>
      <vt:lpstr>Solution retenue</vt:lpstr>
      <vt:lpstr>Solution retenue</vt:lpstr>
      <vt:lpstr>Architecture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PiSecure</dc:title>
  <dc:creator>Utilisateur de Microsoft Office</dc:creator>
  <cp:lastModifiedBy>Utilisateur de Microsoft Office</cp:lastModifiedBy>
  <cp:revision>12</cp:revision>
  <dcterms:created xsi:type="dcterms:W3CDTF">2017-12-14T21:48:28Z</dcterms:created>
  <dcterms:modified xsi:type="dcterms:W3CDTF">2017-12-15T09:51:17Z</dcterms:modified>
</cp:coreProperties>
</file>